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2"/>
    <p:restoredTop sz="94690"/>
  </p:normalViewPr>
  <p:slideViewPr>
    <p:cSldViewPr snapToGrid="0" snapToObjects="1">
      <p:cViewPr varScale="1">
        <p:scale>
          <a:sx n="107" d="100"/>
          <a:sy n="107" d="100"/>
        </p:scale>
        <p:origin x="172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32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2169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573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15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307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579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6580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151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59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79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1435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13915-1549-8C4C-812B-A50DC8D32245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DFC4C-9D86-3243-BDDC-92AB8B2E69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17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404463-CAA8-64D9-B2FE-DC85EB31E291}"/>
              </a:ext>
            </a:extLst>
          </p:cNvPr>
          <p:cNvSpPr txBox="1"/>
          <p:nvPr/>
        </p:nvSpPr>
        <p:spPr>
          <a:xfrm>
            <a:off x="233592" y="206164"/>
            <a:ext cx="19804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dirty="0">
                <a:latin typeface="Meiryo" panose="020B0604030504040204" pitchFamily="34" charset="-128"/>
                <a:ea typeface="Meiryo" panose="020B0604030504040204" pitchFamily="34" charset="-128"/>
              </a:rPr>
              <a:t>P-</a:t>
            </a:r>
            <a:r>
              <a:rPr kumimoji="1" lang="en-US" altLang="ja-JP" sz="6000" dirty="0">
                <a:solidFill>
                  <a:schemeClr val="accent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XX</a:t>
            </a:r>
            <a:endParaRPr kumimoji="1" lang="ja-JP" altLang="en-US" sz="6000">
              <a:solidFill>
                <a:schemeClr val="accent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A46C862-3CB0-B2E1-F6B3-806A2F8BFDBB}"/>
              </a:ext>
            </a:extLst>
          </p:cNvPr>
          <p:cNvSpPr txBox="1"/>
          <p:nvPr/>
        </p:nvSpPr>
        <p:spPr>
          <a:xfrm>
            <a:off x="2402171" y="1660887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>
                <a:solidFill>
                  <a:schemeClr val="accent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演題タイトル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DBFE37C-3BDB-5F95-61A3-5876AD2A364D}"/>
              </a:ext>
            </a:extLst>
          </p:cNvPr>
          <p:cNvSpPr txBox="1"/>
          <p:nvPr/>
        </p:nvSpPr>
        <p:spPr>
          <a:xfrm>
            <a:off x="1737706" y="4273784"/>
            <a:ext cx="560121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4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モノトリ</a:t>
            </a:r>
            <a:r>
              <a:rPr kumimoji="1" lang="en-US" altLang="ja-JP" sz="4400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</a:t>
            </a:r>
            <a:r>
              <a:rPr kumimoji="1" lang="ja-JP" altLang="en-US" sz="44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太郎</a:t>
            </a:r>
            <a:endParaRPr kumimoji="1" lang="en-US" altLang="ja-JP" sz="4400" dirty="0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 algn="ctr"/>
            <a:r>
              <a:rPr kumimoji="1" lang="ja-JP" altLang="en-US" sz="360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（</a:t>
            </a:r>
            <a:r>
              <a:rPr lang="ja-JP" altLang="en-US" sz="36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単離</a:t>
            </a:r>
            <a:r>
              <a:rPr kumimoji="1" lang="ja-JP" altLang="en-US" sz="36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大院薬</a:t>
            </a:r>
            <a:r>
              <a:rPr kumimoji="1" lang="ja-JP" altLang="en-US" sz="360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・</a:t>
            </a:r>
            <a:r>
              <a:rPr kumimoji="1" lang="ja-JP" altLang="en-US" sz="36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修士</a:t>
            </a:r>
            <a:r>
              <a:rPr kumimoji="1" lang="en-US" altLang="ja-JP" sz="3600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</a:t>
            </a:r>
            <a:r>
              <a:rPr kumimoji="1" lang="ja-JP" altLang="en-US" sz="360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年</a:t>
            </a:r>
            <a:r>
              <a:rPr kumimoji="1" lang="ja-JP" altLang="en-US" sz="400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FF424F7-BFDE-263B-A650-D668E5B928F6}"/>
              </a:ext>
            </a:extLst>
          </p:cNvPr>
          <p:cNvSpPr txBox="1"/>
          <p:nvPr/>
        </p:nvSpPr>
        <p:spPr>
          <a:xfrm>
            <a:off x="1397873" y="5765568"/>
            <a:ext cx="62808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2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モノトリ　花子</a:t>
            </a:r>
            <a:r>
              <a:rPr kumimoji="1" lang="en-US" altLang="ja-JP" sz="3200" baseline="30000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</a:t>
            </a:r>
            <a:r>
              <a:rPr kumimoji="1" lang="en-US" altLang="ja-JP" sz="3200" dirty="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, </a:t>
            </a:r>
            <a:r>
              <a:rPr kumimoji="1" lang="ja-JP" altLang="en-US" sz="32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モノトリ</a:t>
            </a:r>
            <a:r>
              <a:rPr kumimoji="1" lang="en-US" altLang="ja-JP" sz="3200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</a:t>
            </a:r>
            <a:r>
              <a:rPr kumimoji="1" lang="ja-JP" altLang="en-US" sz="32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次郎</a:t>
            </a:r>
            <a:r>
              <a:rPr kumimoji="1" lang="en-US" altLang="ja-JP" sz="3200" baseline="30000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</a:t>
            </a:r>
          </a:p>
          <a:p>
            <a:pPr algn="ctr"/>
            <a:r>
              <a:rPr kumimoji="1" lang="ja-JP" altLang="en-US" sz="280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（</a:t>
            </a:r>
            <a:r>
              <a:rPr kumimoji="1" lang="en-US" altLang="ja-JP" sz="2800" baseline="30000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</a:t>
            </a:r>
            <a:r>
              <a:rPr kumimoji="1" lang="ja-JP" altLang="en-US" sz="28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単離</a:t>
            </a:r>
            <a:r>
              <a:rPr lang="ja-JP" altLang="en-US" sz="28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大院薬</a:t>
            </a:r>
            <a:r>
              <a:rPr lang="en-US" altLang="ja-JP" sz="2800" dirty="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, </a:t>
            </a:r>
            <a:r>
              <a:rPr lang="en-US" altLang="ja-JP" sz="2800" baseline="30000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</a:t>
            </a:r>
            <a:r>
              <a:rPr lang="ja-JP" altLang="en-US" sz="280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構造決定大農</a:t>
            </a:r>
            <a:r>
              <a:rPr kumimoji="1" lang="ja-JP" altLang="en-US" sz="280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0820902-16B3-9839-A5DE-A0C11CB167AC}"/>
              </a:ext>
            </a:extLst>
          </p:cNvPr>
          <p:cNvSpPr txBox="1"/>
          <p:nvPr/>
        </p:nvSpPr>
        <p:spPr>
          <a:xfrm>
            <a:off x="2627698" y="169773"/>
            <a:ext cx="6647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u="sng">
                <a:solidFill>
                  <a:schemeClr val="accent1"/>
                </a:solidFill>
              </a:rPr>
              <a:t>スライドにて青字で記載の箇所は</a:t>
            </a:r>
            <a:endParaRPr kumimoji="1" lang="en-US" altLang="ja-JP" b="1" u="sng" dirty="0">
              <a:solidFill>
                <a:schemeClr val="accent1"/>
              </a:solidFill>
            </a:endParaRPr>
          </a:p>
          <a:p>
            <a:r>
              <a:rPr kumimoji="1" lang="ja-JP" altLang="en-US" b="1" u="sng">
                <a:solidFill>
                  <a:schemeClr val="accent1"/>
                </a:solidFill>
              </a:rPr>
              <a:t>作成時に各自の発表にあわせて修正するか、削除してください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8D4F166-55B4-B50E-8DD9-533FB5606962}"/>
              </a:ext>
            </a:extLst>
          </p:cNvPr>
          <p:cNvSpPr txBox="1"/>
          <p:nvPr/>
        </p:nvSpPr>
        <p:spPr>
          <a:xfrm>
            <a:off x="7280620" y="4255414"/>
            <a:ext cx="1800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1"/>
                </a:solidFill>
              </a:rPr>
              <a:t>発表者の顔写真</a:t>
            </a:r>
            <a:endParaRPr kumimoji="1" lang="en-US" altLang="ja-JP" dirty="0">
              <a:solidFill>
                <a:schemeClr val="accent1"/>
              </a:solidFill>
            </a:endParaRPr>
          </a:p>
          <a:p>
            <a:r>
              <a:rPr kumimoji="1" lang="ja-JP" altLang="en-US">
                <a:solidFill>
                  <a:schemeClr val="accent1"/>
                </a:solidFill>
              </a:rPr>
              <a:t>貼付を</a:t>
            </a:r>
            <a:endParaRPr kumimoji="1" lang="en-US" altLang="ja-JP" dirty="0">
              <a:solidFill>
                <a:schemeClr val="accent1"/>
              </a:solidFill>
            </a:endParaRPr>
          </a:p>
          <a:p>
            <a:r>
              <a:rPr kumimoji="1" lang="ja-JP" altLang="en-US">
                <a:solidFill>
                  <a:schemeClr val="accent1"/>
                </a:solidFill>
              </a:rPr>
              <a:t>お願いします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A608CF5-4EDF-7457-9A6A-8F946B601F6F}"/>
              </a:ext>
            </a:extLst>
          </p:cNvPr>
          <p:cNvSpPr/>
          <p:nvPr/>
        </p:nvSpPr>
        <p:spPr>
          <a:xfrm>
            <a:off x="7176591" y="3686987"/>
            <a:ext cx="1846223" cy="19901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98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9576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547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367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2661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6F8515-DE9F-C641-7345-D4C83272F7E4}"/>
              </a:ext>
            </a:extLst>
          </p:cNvPr>
          <p:cNvSpPr txBox="1"/>
          <p:nvPr/>
        </p:nvSpPr>
        <p:spPr>
          <a:xfrm>
            <a:off x="760700" y="125129"/>
            <a:ext cx="762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u="sng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研究について現時点で困っていることや参加者と議論したいこと</a:t>
            </a:r>
            <a:endParaRPr kumimoji="1" lang="ja-JP" altLang="en-US" sz="2000" b="1" u="sng"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1737E7-6D15-2604-EC0F-9B524EF8F0BC}"/>
              </a:ext>
            </a:extLst>
          </p:cNvPr>
          <p:cNvSpPr txBox="1"/>
          <p:nvPr/>
        </p:nvSpPr>
        <p:spPr>
          <a:xfrm>
            <a:off x="2402175" y="822037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天然物の単離</a:t>
            </a:r>
          </a:p>
        </p:txBody>
      </p:sp>
      <p:sp>
        <p:nvSpPr>
          <p:cNvPr id="4" name="四角形吹き出し 3">
            <a:extLst>
              <a:ext uri="{FF2B5EF4-FFF2-40B4-BE49-F238E27FC236}">
                <a16:creationId xmlns:a16="http://schemas.microsoft.com/office/drawing/2014/main" id="{25985EF9-465C-B72C-8B6B-3BF32FD95494}"/>
              </a:ext>
            </a:extLst>
          </p:cNvPr>
          <p:cNvSpPr/>
          <p:nvPr/>
        </p:nvSpPr>
        <p:spPr>
          <a:xfrm>
            <a:off x="4382725" y="1551494"/>
            <a:ext cx="4474103" cy="1835218"/>
          </a:xfrm>
          <a:prstGeom prst="wedgeRectCallout">
            <a:avLst>
              <a:gd name="adj1" fmla="val -64878"/>
              <a:gd name="adj2" fmla="val -43902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21BFD2-318A-A47E-74FA-49639FF4175D}"/>
              </a:ext>
            </a:extLst>
          </p:cNvPr>
          <p:cNvSpPr txBox="1"/>
          <p:nvPr/>
        </p:nvSpPr>
        <p:spPr>
          <a:xfrm>
            <a:off x="4382725" y="1632386"/>
            <a:ext cx="43396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・天然物の単離</a:t>
            </a:r>
          </a:p>
          <a:p>
            <a:r>
              <a:rPr kumimoji="1"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・天然物の化学構造決定</a:t>
            </a:r>
            <a:endParaRPr kumimoji="1" lang="en-US" altLang="ja-JP" dirty="0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r>
              <a:rPr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・スクリーニング・生物活性</a:t>
            </a:r>
            <a:endParaRPr lang="en-US" altLang="ja-JP" dirty="0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r>
              <a:rPr kumimoji="1"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・</a:t>
            </a:r>
            <a:r>
              <a:rPr kumimoji="1" lang="en-US" altLang="ja-JP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[</a:t>
            </a:r>
            <a:r>
              <a:rPr kumimoji="1"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自由記述</a:t>
            </a:r>
            <a:r>
              <a:rPr kumimoji="1" lang="en-US" altLang="ja-JP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]</a:t>
            </a:r>
          </a:p>
          <a:p>
            <a:r>
              <a:rPr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より、演題登録時に選択したものを記載</a:t>
            </a:r>
            <a:endParaRPr lang="en-US" altLang="ja-JP" dirty="0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r>
              <a:rPr kumimoji="1"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もし登録時より変更があれば、記載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6ED38D5-B80E-8652-5867-EB5DCD9C9DB9}"/>
              </a:ext>
            </a:extLst>
          </p:cNvPr>
          <p:cNvSpPr txBox="1"/>
          <p:nvPr/>
        </p:nvSpPr>
        <p:spPr>
          <a:xfrm>
            <a:off x="-74365" y="3561642"/>
            <a:ext cx="7545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・</a:t>
            </a:r>
            <a:r>
              <a:rPr kumimoji="1" lang="en-US" altLang="ja-JP" sz="3600" b="1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XXX</a:t>
            </a:r>
            <a:r>
              <a:rPr lang="ja-JP" altLang="en-US" sz="3600" b="1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の単離（</a:t>
            </a:r>
            <a:r>
              <a:rPr lang="en-US" altLang="ja-JP" sz="3600" b="1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TLC</a:t>
            </a:r>
            <a:r>
              <a:rPr lang="ja-JP" altLang="en-US" sz="3600" b="1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参照）について</a:t>
            </a:r>
            <a:endParaRPr lang="en-US" altLang="ja-JP" sz="3600" b="1" dirty="0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r>
              <a:rPr lang="ja-JP" altLang="en-US" sz="3600" b="1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　困っています。</a:t>
            </a:r>
            <a:endParaRPr kumimoji="1" lang="ja-JP" altLang="en-US" sz="3600" b="1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8B24490-F32B-A010-6BB2-7D0FEDBB66D4}"/>
              </a:ext>
            </a:extLst>
          </p:cNvPr>
          <p:cNvSpPr txBox="1"/>
          <p:nvPr/>
        </p:nvSpPr>
        <p:spPr>
          <a:xfrm>
            <a:off x="-74365" y="5315358"/>
            <a:ext cx="49295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・</a:t>
            </a:r>
            <a:r>
              <a:rPr kumimoji="1" lang="en-US" altLang="ja-JP" sz="3600" b="1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XXX</a:t>
            </a:r>
            <a:r>
              <a:rPr kumimoji="1" lang="ja-JP" altLang="en-US" sz="3600" b="1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の</a:t>
            </a:r>
            <a:r>
              <a:rPr kumimoji="1" lang="en-US" altLang="ja-JP" sz="3600" b="1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NMR</a:t>
            </a:r>
            <a:r>
              <a:rPr kumimoji="1" lang="ja-JP" altLang="en-US" sz="3600" b="1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について</a:t>
            </a:r>
            <a:endParaRPr kumimoji="1" lang="en-US" altLang="ja-JP" sz="3600" b="1" dirty="0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r>
              <a:rPr lang="ja-JP" altLang="en-US" sz="3600" b="1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　</a:t>
            </a:r>
            <a:r>
              <a:rPr kumimoji="1" lang="ja-JP" altLang="en-US" sz="3600" b="1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議論したいです。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BD3E239-1C29-62DB-16AF-46AEE249BB42}"/>
              </a:ext>
            </a:extLst>
          </p:cNvPr>
          <p:cNvSpPr txBox="1"/>
          <p:nvPr/>
        </p:nvSpPr>
        <p:spPr>
          <a:xfrm>
            <a:off x="4969484" y="5125637"/>
            <a:ext cx="41088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困っていること、議論したいことを</a:t>
            </a:r>
            <a:endParaRPr kumimoji="1" lang="en-US" altLang="ja-JP" dirty="0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r>
              <a:rPr kumimoji="1" lang="ja-JP" altLang="en-US" b="1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具体的かつ簡潔</a:t>
            </a:r>
            <a:r>
              <a:rPr kumimoji="1"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に記載してください。</a:t>
            </a:r>
            <a:endParaRPr kumimoji="1" lang="en-US" altLang="ja-JP" dirty="0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r>
              <a:rPr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必要があれば本紙面に情報を掲載しても構いませんが、可能であれば、</a:t>
            </a:r>
            <a:endParaRPr lang="en-US" altLang="ja-JP" dirty="0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r>
              <a:rPr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各自の</a:t>
            </a:r>
            <a:r>
              <a:rPr lang="en-US" altLang="ja-JP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PC</a:t>
            </a:r>
            <a:r>
              <a:rPr lang="ja-JP" altLang="en-US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や印刷物などを別途ご持参ください。</a:t>
            </a:r>
            <a:endParaRPr lang="en-US" altLang="ja-JP" dirty="0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29316FF-3F52-D1FC-1CDE-90F394C4677C}"/>
              </a:ext>
            </a:extLst>
          </p:cNvPr>
          <p:cNvSpPr/>
          <p:nvPr/>
        </p:nvSpPr>
        <p:spPr>
          <a:xfrm>
            <a:off x="7344075" y="3561641"/>
            <a:ext cx="1799925" cy="137525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BB29D2C-92B3-D799-4F26-4C678DE52CD5}"/>
              </a:ext>
            </a:extLst>
          </p:cNvPr>
          <p:cNvSpPr txBox="1"/>
          <p:nvPr/>
        </p:nvSpPr>
        <p:spPr>
          <a:xfrm>
            <a:off x="7761656" y="4116169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TLC</a:t>
            </a:r>
            <a:r>
              <a:rPr kumimoji="1" lang="ja-JP" altLang="en-US" b="1">
                <a:solidFill>
                  <a:schemeClr val="accent1"/>
                </a:solidFill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写真</a:t>
            </a:r>
          </a:p>
        </p:txBody>
      </p:sp>
      <p:sp>
        <p:nvSpPr>
          <p:cNvPr id="15" name="四角形吹き出し 14">
            <a:extLst>
              <a:ext uri="{FF2B5EF4-FFF2-40B4-BE49-F238E27FC236}">
                <a16:creationId xmlns:a16="http://schemas.microsoft.com/office/drawing/2014/main" id="{68A25C09-3E63-F258-F5C9-037C1D80E405}"/>
              </a:ext>
            </a:extLst>
          </p:cNvPr>
          <p:cNvSpPr/>
          <p:nvPr/>
        </p:nvSpPr>
        <p:spPr>
          <a:xfrm>
            <a:off x="4878163" y="5044745"/>
            <a:ext cx="4291461" cy="1835218"/>
          </a:xfrm>
          <a:prstGeom prst="wedgeRectCallout">
            <a:avLst>
              <a:gd name="adj1" fmla="val -58000"/>
              <a:gd name="adj2" fmla="val -50294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1"/>
              </a:solidFill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815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191</Words>
  <Application>Microsoft Macintosh PowerPoint</Application>
  <PresentationFormat>画面に合わせる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Meiryo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User</dc:creator>
  <cp:lastModifiedBy>瑛穂 八木</cp:lastModifiedBy>
  <cp:revision>8</cp:revision>
  <cp:lastPrinted>2026-08-31T04:58:20Z</cp:lastPrinted>
  <dcterms:created xsi:type="dcterms:W3CDTF">2020-02-10T08:49:19Z</dcterms:created>
  <dcterms:modified xsi:type="dcterms:W3CDTF">2026-09-14T02:35:57Z</dcterms:modified>
</cp:coreProperties>
</file>